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147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07165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8612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92086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1457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172146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8191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8647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8542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72798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610514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09166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B1FB5B-D15F-4476-B0F0-D9B4F599BDE9}" type="datetimeFigureOut">
              <a:rPr lang="en-GB" smtClean="0"/>
              <a:t>28/10/2024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E2E03-3830-4A35-8C79-1938507F196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26316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Image result for luke 10 v 30-37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4479"/>
          <a:stretch/>
        </p:blipFill>
        <p:spPr bwMode="auto">
          <a:xfrm>
            <a:off x="3203848" y="2204864"/>
            <a:ext cx="5495925" cy="4439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467544" y="404664"/>
            <a:ext cx="244329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Caring</a:t>
            </a:r>
          </a:p>
        </p:txBody>
      </p:sp>
    </p:spTree>
    <p:extLst>
      <p:ext uri="{BB962C8B-B14F-4D97-AF65-F5344CB8AC3E}">
        <p14:creationId xmlns:p14="http://schemas.microsoft.com/office/powerpoint/2010/main" val="926175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good samarita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615" y="90808"/>
            <a:ext cx="8160841" cy="6662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4574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mage result for luke 15 3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725144"/>
            <a:ext cx="657225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790549" y="404664"/>
            <a:ext cx="17972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Hope</a:t>
            </a:r>
          </a:p>
        </p:txBody>
      </p:sp>
    </p:spTree>
    <p:extLst>
      <p:ext uri="{BB962C8B-B14F-4D97-AF65-F5344CB8AC3E}">
        <p14:creationId xmlns:p14="http://schemas.microsoft.com/office/powerpoint/2010/main" val="25341048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4" name="Picture 8" descr="http://4.bp.blogspot.com/-aIqlCGXUdyo/UH03YqNXMeI/AAAAAAAAAC0/_TudkIoD__0/s1600/prodigal+so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4" y="434281"/>
            <a:ext cx="9028582" cy="6019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74580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266982"/>
            <a:ext cx="4512163" cy="33841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323528" y="388767"/>
            <a:ext cx="52543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Understanding</a:t>
            </a:r>
          </a:p>
        </p:txBody>
      </p:sp>
    </p:spTree>
    <p:extLst>
      <p:ext uri="{BB962C8B-B14F-4D97-AF65-F5344CB8AC3E}">
        <p14:creationId xmlns:p14="http://schemas.microsoft.com/office/powerpoint/2010/main" val="5752372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3" y="173185"/>
            <a:ext cx="4464496" cy="6511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196378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Image result for luke 10 2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787839"/>
            <a:ext cx="4796867" cy="2881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367679" y="404664"/>
            <a:ext cx="26430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Respect</a:t>
            </a:r>
          </a:p>
        </p:txBody>
      </p:sp>
    </p:spTree>
    <p:extLst>
      <p:ext uri="{BB962C8B-B14F-4D97-AF65-F5344CB8AC3E}">
        <p14:creationId xmlns:p14="http://schemas.microsoft.com/office/powerpoint/2010/main" val="3884870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Image result for jesus teaching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188" y="1916832"/>
            <a:ext cx="8394530" cy="4661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Image result for good samarit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2942270" cy="2402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30638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92" t="25157" r="11192" b="12217"/>
          <a:stretch/>
        </p:blipFill>
        <p:spPr bwMode="auto">
          <a:xfrm>
            <a:off x="4283968" y="3783463"/>
            <a:ext cx="4628666" cy="2801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250949" y="404664"/>
            <a:ext cx="46090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Co-operation</a:t>
            </a:r>
          </a:p>
        </p:txBody>
      </p:sp>
    </p:spTree>
    <p:extLst>
      <p:ext uri="{BB962C8B-B14F-4D97-AF65-F5344CB8AC3E}">
        <p14:creationId xmlns:p14="http://schemas.microsoft.com/office/powerpoint/2010/main" val="9505152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mage result for mark 2 1-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4624"/>
            <a:ext cx="5400600" cy="6722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3684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Image result for john 10 1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3573016"/>
            <a:ext cx="476250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157506" y="404664"/>
            <a:ext cx="340638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all" spc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Happiness</a:t>
            </a:r>
          </a:p>
        </p:txBody>
      </p:sp>
    </p:spTree>
    <p:extLst>
      <p:ext uri="{BB962C8B-B14F-4D97-AF65-F5344CB8AC3E}">
        <p14:creationId xmlns:p14="http://schemas.microsoft.com/office/powerpoint/2010/main" val="267914475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Image result for jesus the good shepher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7" y="476672"/>
            <a:ext cx="7680853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2481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</TotalTime>
  <Words>6</Words>
  <Application>Microsoft Office PowerPoint</Application>
  <PresentationFormat>On-screen Show (4:3)</PresentationFormat>
  <Paragraphs>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5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Andrew Emsley</dc:creator>
  <cp:lastModifiedBy>Christine Turner</cp:lastModifiedBy>
  <cp:revision>4</cp:revision>
  <dcterms:created xsi:type="dcterms:W3CDTF">2017-03-18T19:50:22Z</dcterms:created>
  <dcterms:modified xsi:type="dcterms:W3CDTF">2024-10-28T10:50:07Z</dcterms:modified>
</cp:coreProperties>
</file>